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88"/>
    <p:restoredTop sz="94683"/>
  </p:normalViewPr>
  <p:slideViewPr>
    <p:cSldViewPr snapToGrid="0" snapToObjects="1">
      <p:cViewPr varScale="1">
        <p:scale>
          <a:sx n="32" d="100"/>
          <a:sy n="32" d="100"/>
        </p:scale>
        <p:origin x="293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8BA-4493-664E-8C38-B94CC760E382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38FA-691A-D94A-9E54-23AF2DBB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48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8BA-4493-664E-8C38-B94CC760E382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38FA-691A-D94A-9E54-23AF2DBB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90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8BA-4493-664E-8C38-B94CC760E382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38FA-691A-D94A-9E54-23AF2DBB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04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8BA-4493-664E-8C38-B94CC760E382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38FA-691A-D94A-9E54-23AF2DBB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0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8BA-4493-664E-8C38-B94CC760E382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38FA-691A-D94A-9E54-23AF2DBB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94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8BA-4493-664E-8C38-B94CC760E382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38FA-691A-D94A-9E54-23AF2DBB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15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8BA-4493-664E-8C38-B94CC760E382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38FA-691A-D94A-9E54-23AF2DBB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12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8BA-4493-664E-8C38-B94CC760E382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38FA-691A-D94A-9E54-23AF2DBB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93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8BA-4493-664E-8C38-B94CC760E382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38FA-691A-D94A-9E54-23AF2DBB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84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8BA-4493-664E-8C38-B94CC760E382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38FA-691A-D94A-9E54-23AF2DBB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40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C8BA-4493-664E-8C38-B94CC760E382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38FA-691A-D94A-9E54-23AF2DBB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36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7C8BA-4493-664E-8C38-B94CC760E382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38FA-691A-D94A-9E54-23AF2DBBA68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6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grafica, schermata, poster&#10;&#10;Descrizione generata automaticamente">
            <a:extLst>
              <a:ext uri="{FF2B5EF4-FFF2-40B4-BE49-F238E27FC236}">
                <a16:creationId xmlns:a16="http://schemas.microsoft.com/office/drawing/2014/main" id="{0F360803-1D58-994C-9B9B-7E7516766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" y="6350"/>
            <a:ext cx="10680700" cy="15113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C9CE9FC-F3F2-6420-EB89-1DFD27E37764}"/>
              </a:ext>
            </a:extLst>
          </p:cNvPr>
          <p:cNvSpPr txBox="1"/>
          <p:nvPr/>
        </p:nvSpPr>
        <p:spPr>
          <a:xfrm>
            <a:off x="1257300" y="9509760"/>
            <a:ext cx="88468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MANUELA TRISOLINI</a:t>
            </a:r>
          </a:p>
          <a:p>
            <a:endParaRPr lang="it-IT" sz="5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it-IT" sz="5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MARIA GRAZIA CONTE</a:t>
            </a:r>
          </a:p>
        </p:txBody>
      </p:sp>
    </p:spTree>
    <p:extLst>
      <p:ext uri="{BB962C8B-B14F-4D97-AF65-F5344CB8AC3E}">
        <p14:creationId xmlns:p14="http://schemas.microsoft.com/office/powerpoint/2010/main" val="2236168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5</Words>
  <Application>Microsoft Office PowerPoint</Application>
  <PresentationFormat>Personalizzato</PresentationFormat>
  <Paragraphs>3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Eleonora Terlizzi</dc:creator>
  <cp:lastModifiedBy>TAIC851009 - SAN G.BOSCO - MASSAFRA</cp:lastModifiedBy>
  <cp:revision>2</cp:revision>
  <dcterms:created xsi:type="dcterms:W3CDTF">2024-12-17T07:57:40Z</dcterms:created>
  <dcterms:modified xsi:type="dcterms:W3CDTF">2025-03-31T08:31:53Z</dcterms:modified>
</cp:coreProperties>
</file>